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Quiz Interativo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Banco de perguntas para quiz de diagnostico.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Conteudo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Quiz Interativo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{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"title": "Quiz de Diagnostico",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"questions": [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{ "q": "Qual seu principal objetivo?", "options": ["Vender mais", "Gerar leads",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"Posicionar marca"] },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{ "q": "Qual seu nivel hoje?", "options": ["Iniciante", "Intermediario", "Avancado"] },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{ "q": "Qual seu canal principal?", "options": ["Instagram", "YouTube", "Email"] }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]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}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Quiz Interativo</dc:title>
  <dc:subject>Banco de perguntas para quiz de diagnostico.</dc:subject>
  <dc:creator>Capte.ia.br</dc:creator>
  <cp:lastModifiedBy>Capte.ia.br</cp:lastModifiedBy>
  <cp:revision>1</cp:revision>
  <dcterms:created xsi:type="dcterms:W3CDTF">2026-06-14T04:17:23Z</dcterms:created>
  <dcterms:modified xsi:type="dcterms:W3CDTF">2026-06-14T04:17:23Z</dcterms:modified>
</cp:coreProperties>
</file>