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LinkedIn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Post de autoridade para LinkedIn.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Post LinkedIn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 LINKEDIN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Contexto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Licao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Framework pratico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 suave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LinkedIn</dc:title>
  <dc:subject>Post de autoridade para LinkedIn.</dc:subject>
  <dc:creator>Capte.ia.br</dc:creator>
  <cp:lastModifiedBy>Capte.ia.br</cp:lastModifiedBy>
  <cp:revision>1</cp:revision>
  <dcterms:created xsi:type="dcterms:W3CDTF">2026-10-15T05:28:51Z</dcterms:created>
  <dcterms:modified xsi:type="dcterms:W3CDTF">2026-10-15T05:28:51Z</dcterms:modified>
</cp:coreProperties>
</file>