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Instagram Feed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Copy de feed com CTA.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Post Instagram Feed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POST FEED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[Hook forte]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[3 bullets de valor]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Comente QUERO para receber o material.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Instagram Feed</dc:title>
  <dc:subject>Copy de feed com CTA.</dc:subject>
  <dc:creator>Capte.ia.br</dc:creator>
  <cp:lastModifiedBy>Capte.ia.br</cp:lastModifiedBy>
  <cp:revision>1</cp:revision>
  <dcterms:created xsi:type="dcterms:W3CDTF">2026-06-14T04:12:02Z</dcterms:created>
  <dcterms:modified xsi:type="dcterms:W3CDTF">2026-06-14T04:12:02Z</dcterms:modified>
</cp:coreProperties>
</file>