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Post Facebook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Copy para Facebook com narrativa longa.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Post Facebook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POST FACEBOOK</a:t>
            </a:r>
            <a:endParaRPr lang="en-US" sz="1500" dirty="0"/>
          </a:p>
          <a:p>
            <a:pPr indent="0" marL="0">
              <a:buNone/>
            </a:pP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[Historia curta]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[Problema]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[Virada]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[CTA com link]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Facebook</dc:title>
  <dc:subject>Copy para Facebook com narrativa longa.</dc:subject>
  <dc:creator>Capte.ia.br</dc:creator>
  <cp:lastModifiedBy>Capte.ia.br</cp:lastModifiedBy>
  <cp:revision>1</cp:revision>
  <dcterms:created xsi:type="dcterms:W3CDTF">2026-10-15T05:28:21Z</dcterms:created>
  <dcterms:modified xsi:type="dcterms:W3CDTF">2026-10-15T05:28:21Z</dcterms:modified>
</cp:coreProperties>
</file>