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Facebook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Copy para Facebook com narrativa longa.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Post Facebook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POST FACEBOOK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[Historia curta]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[Problema]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[Virada]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[CTA com link]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Facebook</dc:title>
  <dc:subject>Copy para Facebook com narrativa longa.</dc:subject>
  <dc:creator>Capte.ia.br</dc:creator>
  <cp:lastModifiedBy>Capte.ia.br</cp:lastModifiedBy>
  <cp:revision>1</cp:revision>
  <dcterms:created xsi:type="dcterms:W3CDTF">2026-06-14T04:08:54Z</dcterms:created>
  <dcterms:modified xsi:type="dcterms:W3CDTF">2026-06-14T04:08:54Z</dcterms:modified>
</cp:coreProperties>
</file>