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Plano de Aula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Template de plano de aula com objetivo e avaliacao.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Conteudo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Plano de Aula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Plano de Aula
Tema
[TEMA]
Objetivo
[OBJETIVO]
Conteudo
[TOPICOS]
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Plano de Aula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Atividade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[ATIVIDADE]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Avaliacao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[CRITERIO]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Aula</dc:title>
  <dc:subject>Template de plano de aula com objetivo e avaliacao.</dc:subject>
  <dc:creator>Capte.ia.br</dc:creator>
  <cp:lastModifiedBy>Capte.ia.br</cp:lastModifiedBy>
  <cp:revision>1</cp:revision>
  <dcterms:created xsi:type="dcterms:W3CDTF">2026-06-14T04:11:30Z</dcterms:created>
  <dcterms:modified xsi:type="dcterms:W3CDTF">2026-06-14T04:11:30Z</dcterms:modified>
</cp:coreProperties>
</file>