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40080" y="731520"/>
            <a:ext cx="2011680" cy="347472"/>
          </a:xfrm>
          <a:prstGeom prst="roundRect">
            <a:avLst/>
          </a:prstGeom>
          <a:solidFill>
            <a:srgbClr val="312E81"/>
          </a:solidFill>
          <a:ln w="12700">
            <a:solidFill>
              <a:srgbClr val="312E8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68096" y="804672"/>
            <a:ext cx="17373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4B5F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 MARKETING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1371600"/>
            <a:ext cx="10607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Newsletter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85800" y="265176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1D5DB"/>
                </a:solidFill>
              </a:rPr>
              <a:t>Estrutura semanal de newsletter.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9235440" y="61264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C4B5FD"/>
                </a:solidFill>
              </a:rPr>
              <a:t>Categoria: Email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118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960120"/>
            <a:ext cx="82296" cy="5349240"/>
          </a:xfrm>
          <a:prstGeom prst="rect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393192"/>
            <a:ext cx="10789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DE9FE"/>
                </a:solidFill>
              </a:rPr>
              <a:t>Newsletter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078992"/>
            <a:ext cx="10972800" cy="5303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Newsletter</a:t>
            </a:r>
            <a:endParaRPr lang="en-US" sz="1500" dirty="0"/>
          </a:p>
          <a:p>
            <a:pPr indent="0" marL="0">
              <a:buNone/>
            </a:pP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Insight da semana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Ferramenta recomendada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Caso rapido</a:t>
            </a:r>
            <a:endParaRPr lang="en-US" sz="1500" dirty="0"/>
          </a:p>
          <a:p>
            <a:pPr indent="0" marL="0">
              <a:buNone/>
            </a:pPr>
            <a:r>
              <a:rPr lang="en-US" sz="1500" dirty="0">
                <a:solidFill>
                  <a:srgbClr val="E5E7EB"/>
                </a:solidFill>
              </a:rPr>
              <a:t>• CTA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Capte.ia.br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Newsletter</dc:title>
  <dc:subject>Estrutura semanal de newsletter.</dc:subject>
  <dc:creator>Capte.ia.br</dc:creator>
  <cp:lastModifiedBy>Capte.ia.br</cp:lastModifiedBy>
  <cp:revision>1</cp:revision>
  <dcterms:created xsi:type="dcterms:W3CDTF">2026-08-15T05:56:11Z</dcterms:created>
  <dcterms:modified xsi:type="dcterms:W3CDTF">2026-08-15T05:56:11Z</dcterms:modified>
</cp:coreProperties>
</file>