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Minisite Completo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Mapa do minisite com paginas e navegacao.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Paginas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Minisite Completo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Mapa Minisite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Home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Sobre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Depoimentos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FAQ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Checkout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Obrigado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Navegacao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Minisite Completo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Home -&gt; Oferta -&gt; Checkout -&gt; Obrigado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Minisite Completo</dc:title>
  <dc:subject>Mapa do minisite com paginas e navegacao.</dc:subject>
  <dc:creator>Capte.ia.br</dc:creator>
  <cp:lastModifiedBy>Capte.ia.br</cp:lastModifiedBy>
  <cp:revision>1</cp:revision>
  <dcterms:created xsi:type="dcterms:W3CDTF">2026-06-14T04:09:41Z</dcterms:created>
  <dcterms:modified xsi:type="dcterms:W3CDTF">2026-06-14T04:09:41Z</dcterms:modified>
</cp:coreProperties>
</file>