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notesMasterIdLst>
    <p:notesMasterId r:id="rId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" y="731520"/>
            <a:ext cx="2011680" cy="347472"/>
          </a:xfrm>
          <a:prstGeom prst="roundRect">
            <a:avLst/>
          </a:prstGeom>
          <a:solidFill>
            <a:srgbClr val="312E81"/>
          </a:solidFill>
          <a:ln w="12700">
            <a:solidFill>
              <a:srgbClr val="312E8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68096" y="804672"/>
            <a:ext cx="1737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B5F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KIT MARKETING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10607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Landing Page Vendas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685800" y="2651760"/>
            <a:ext cx="8138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1D5DB"/>
                </a:solidFill>
              </a:rPr>
              <a:t>Estrutura de pagina de vendas com promessa, prova, oferta e CTA.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235440" y="61264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C4B5FD"/>
                </a:solidFill>
              </a:rPr>
              <a:t>Categoria: Paginas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Landing Page Vendas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&lt;section&gt;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&lt;header&gt;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&lt;h1&gt;[HEADLINE IRRESISTIVEL]&lt;/h1&gt;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&lt;p&gt;[SUBTITULO DE TRANSFORMACAO]&lt;/p&gt;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&lt;/header&gt;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&lt;div&gt;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&lt;h2&gt;O que voce vai receber&lt;/h2&gt;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&lt;ul&gt;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&lt;li&gt;[BENEFICIO 1]&lt;/li&gt;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&lt;li&gt;[BENEFICIO 2]&lt;/li&gt;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&lt;li&gt;[BENEFICIO 3]&lt;/li&gt;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Landing Page Vendas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&lt;/ul&gt;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&lt;/div&gt;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&lt;div&gt;[PROVA SOCIAL / RESULTADO]&lt;/div&gt;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&lt;div&gt;[OFERTA PRINCIPAL]&lt;/div&gt;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&lt;button&gt;[CTA COM GARANTIA]&lt;/button&gt;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&lt;footer&gt;[FAQ CURTO] • [GARANTIA]&lt;/footer&gt;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&lt;/section&gt;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Slide 1</vt:lpstr>
      <vt:lpstr>Slide 2</vt:lpstr>
      <vt:lpstr>Slide 3</vt:lpstr>
    </vt:vector>
  </TitlesOfParts>
  <Company>Capte.ia.br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Landing Page Vendas</dc:title>
  <dc:subject>Estrutura de pagina de vendas com promessa, prova, oferta e CTA.</dc:subject>
  <dc:creator>Capte.ia.br</dc:creator>
  <cp:lastModifiedBy>Capte.ia.br</cp:lastModifiedBy>
  <cp:revision>1</cp:revision>
  <dcterms:created xsi:type="dcterms:W3CDTF">2026-06-14T04:14:48Z</dcterms:created>
  <dcterms:modified xsi:type="dcterms:W3CDTF">2026-06-14T04:14:48Z</dcterms:modified>
</cp:coreProperties>
</file>