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notesMasterIdLst>
    <p:notesMasterId r:id="rId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40080" y="731520"/>
            <a:ext cx="2011680" cy="347472"/>
          </a:xfrm>
          <a:prstGeom prst="roundRect">
            <a:avLst/>
          </a:prstGeom>
          <a:solidFill>
            <a:srgbClr val="312E81"/>
          </a:solidFill>
          <a:ln w="12700">
            <a:solidFill>
              <a:srgbClr val="312E8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68096" y="804672"/>
            <a:ext cx="173736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4B5F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KIT MARKETING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640080" y="1371600"/>
            <a:ext cx="106070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Instagram Story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685800" y="2651760"/>
            <a:ext cx="81381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1D5DB"/>
                </a:solidFill>
              </a:rPr>
              <a:t>Sequencia de 3 stories para aquecimento.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9235440" y="612648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4B5FD"/>
                </a:solidFill>
              </a:rPr>
              <a:t>Categoria: Social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1182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56032"/>
          </a:xfrm>
          <a:prstGeom prst="rect">
            <a:avLst/>
          </a:prstGeom>
          <a:solidFill>
            <a:srgbClr val="7C3AED"/>
          </a:solidFill>
          <a:ln w="12700">
            <a:solidFill>
              <a:srgbClr val="7C3AED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457200" y="960120"/>
            <a:ext cx="82296" cy="5349240"/>
          </a:xfrm>
          <a:prstGeom prst="rect">
            <a:avLst/>
          </a:prstGeom>
          <a:solidFill>
            <a:srgbClr val="A78BFA"/>
          </a:solidFill>
          <a:ln w="12700">
            <a:solidFill>
              <a:srgbClr val="A78BF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658368" y="393192"/>
            <a:ext cx="1078992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EDE9FE"/>
                </a:solidFill>
              </a:rPr>
              <a:t>Instagram Story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85800" y="1078992"/>
            <a:ext cx="10972800" cy="5303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STORY 1: Dor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STORY 2: Solucao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E5E7EB"/>
                </a:solidFill>
              </a:rPr>
              <a:t>STORY 3: CTA com urgencia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Slide 1</vt:lpstr>
      <vt:lpstr>Slide 2</vt:lpstr>
    </vt:vector>
  </TitlesOfParts>
  <Company>Capte.ia.br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Story</dc:title>
  <dc:subject>Sequencia de 3 stories para aquecimento.</dc:subject>
  <dc:creator>Capte.ia.br</dc:creator>
  <cp:lastModifiedBy>Capte.ia.br</cp:lastModifiedBy>
  <cp:revision>1</cp:revision>
  <dcterms:created xsi:type="dcterms:W3CDTF">2026-10-15T05:30:00Z</dcterms:created>
  <dcterms:modified xsi:type="dcterms:W3CDTF">2026-10-15T05:30:00Z</dcterms:modified>
</cp:coreProperties>
</file>