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Story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Sequencia de 3 stories para aquecimento.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Instagram Story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STORY 1: Dor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STORY 2: Solucao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STORY 3: CTA com urgencia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Instagram Story</dc:title>
  <dc:subject>Sequencia de 3 stories para aquecimento.</dc:subject>
  <dc:creator>Capte.ia.br</dc:creator>
  <cp:lastModifiedBy>Capte.ia.br</cp:lastModifiedBy>
  <cp:revision>1</cp:revision>
  <dcterms:created xsi:type="dcterms:W3CDTF">2026-06-14T04:14:59Z</dcterms:created>
  <dcterms:modified xsi:type="dcterms:W3CDTF">2026-06-14T04:14:59Z</dcterms:modified>
</cp:coreProperties>
</file>