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Reel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Roteiro curto de reel com gancho.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Instagram Reel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Reel 30s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0-3s Hook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3-20s Conteudo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20-30s CTA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Instagram Reel</dc:title>
  <dc:subject>Roteiro curto de reel com gancho.</dc:subject>
  <dc:creator>Capte.ia.br</dc:creator>
  <cp:lastModifiedBy>Capte.ia.br</cp:lastModifiedBy>
  <cp:revision>1</cp:revision>
  <dcterms:created xsi:type="dcterms:W3CDTF">2026-06-14T04:13:27Z</dcterms:created>
  <dcterms:modified xsi:type="dcterms:W3CDTF">2026-06-14T04:13:27Z</dcterms:modified>
</cp:coreProperties>
</file>