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457200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" y="731520"/>
            <a:ext cx="2011680" cy="347472"/>
          </a:xfrm>
          <a:prstGeom prst="roundRect">
            <a:avLst/>
          </a:prstGeom>
          <a:solidFill>
            <a:srgbClr val="312E81"/>
          </a:solidFill>
          <a:ln w="12700">
            <a:solidFill>
              <a:srgbClr val="312E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68096" y="804672"/>
            <a:ext cx="1737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C4B5F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KIT MARKETING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106070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 Quadrado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685800" y="2651760"/>
            <a:ext cx="81381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1D5DB"/>
                </a:solidFill>
              </a:rPr>
              <a:t>Guia de composicao para post 1:1.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235440" y="6126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C4B5FD"/>
                </a:solidFill>
              </a:rPr>
              <a:t>Categoria: Social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82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56032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57200" y="960120"/>
            <a:ext cx="82296" cy="5349240"/>
          </a:xfrm>
          <a:prstGeom prst="rect">
            <a:avLst/>
          </a:prstGeom>
          <a:solidFill>
            <a:srgbClr val="A78BFA"/>
          </a:solidFill>
          <a:ln w="12700">
            <a:solidFill>
              <a:srgbClr val="A78BF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393192"/>
            <a:ext cx="10789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DE9FE"/>
                </a:solidFill>
              </a:rPr>
              <a:t>Feed Quadrado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685800" y="1078992"/>
            <a:ext cx="10972800" cy="5303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Formato 1080x1080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Titulo no topo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Prova no centro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</a:rPr>
              <a:t>CTA no rodape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Capte.ia.br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 Quadrado</dc:title>
  <dc:subject>Guia de composicao para post 1:1.</dc:subject>
  <dc:creator>Capte.ia.br</dc:creator>
  <cp:lastModifiedBy>Capte.ia.br</cp:lastModifiedBy>
  <cp:revision>1</cp:revision>
  <dcterms:created xsi:type="dcterms:W3CDTF">2026-06-14T04:12:02Z</dcterms:created>
  <dcterms:modified xsi:type="dcterms:W3CDTF">2026-06-14T04:12:02Z</dcterms:modified>
</cp:coreProperties>
</file>