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Estudo de Casos Reais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Modelo de case com antes/depois e metricas.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Conteudo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Estudo de Casos Reais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Case Real
Contexto
[Cliente e cenario]
Problema
[Situacao inicial]
Acao
[O que foi aplicado]
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Estudo de Casos Reais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Resultado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Receita: [x]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Leads: [x]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Conversao: [x]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Licoes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[3 aprendizados]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Estudo de Casos Reais</dc:title>
  <dc:subject>Modelo de case com antes/depois e metricas.</dc:subject>
  <dc:creator>Capte.ia.br</dc:creator>
  <cp:lastModifiedBy>Capte.ia.br</cp:lastModifiedBy>
  <cp:revision>1</cp:revision>
  <dcterms:created xsi:type="dcterms:W3CDTF">2026-06-14T04:22:27Z</dcterms:created>
  <dcterms:modified xsi:type="dcterms:W3CDTF">2026-06-14T04:22:27Z</dcterms:modified>
</cp:coreProperties>
</file>