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Estrutura de Curso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Mapa curricular completo com modulos.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Produto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Estrutura de Curso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Estrutura de Curso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Modulo 1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Modulo 2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Modulo 3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Modulo 4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Modulo 5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Estrutura de Curso</dc:title>
  <dc:subject>Mapa curricular completo com modulos.</dc:subject>
  <dc:creator>Capte.ia.br</dc:creator>
  <cp:lastModifiedBy>Capte.ia.br</cp:lastModifiedBy>
  <cp:revision>1</cp:revision>
  <dcterms:created xsi:type="dcterms:W3CDTF">2026-06-14T04:22:27Z</dcterms:created>
  <dcterms:modified xsi:type="dcterms:W3CDTF">2026-06-14T04:22:27Z</dcterms:modified>
</cp:coreProperties>
</file>