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</p:sldIdLst>
  <p:notesMasterIdLst>
    <p:notesMasterId r:id="rId4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5" Type="http://schemas.openxmlformats.org/officeDocument/2006/relationships/presProps" Target="presProps.xml"/><Relationship Id="rId6" Type="http://schemas.openxmlformats.org/officeDocument/2006/relationships/viewProps" Target="viewProps.xml"/><Relationship Id="rId7" Type="http://schemas.openxmlformats.org/officeDocument/2006/relationships/theme" Target="theme/theme1.xml"/><Relationship Id="rId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F17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57200"/>
          </a:xfrm>
          <a:prstGeom prst="rect">
            <a:avLst/>
          </a:prstGeom>
          <a:solidFill>
            <a:srgbClr val="7C3AED"/>
          </a:solidFill>
          <a:ln w="12700">
            <a:solidFill>
              <a:srgbClr val="7C3AED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640080" y="731520"/>
            <a:ext cx="2011680" cy="347472"/>
          </a:xfrm>
          <a:prstGeom prst="roundRect">
            <a:avLst/>
          </a:prstGeom>
          <a:solidFill>
            <a:srgbClr val="312E81"/>
          </a:solidFill>
          <a:ln w="12700">
            <a:solidFill>
              <a:srgbClr val="312E81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768096" y="804672"/>
            <a:ext cx="173736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4B5F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KIT MARKETING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640080" y="1371600"/>
            <a:ext cx="1060704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Estrutura de Curso</a:t>
            </a:r>
            <a:endParaRPr lang="en-US" sz="3000" dirty="0"/>
          </a:p>
        </p:txBody>
      </p:sp>
      <p:sp>
        <p:nvSpPr>
          <p:cNvPr id="6" name="Text 4"/>
          <p:cNvSpPr/>
          <p:nvPr/>
        </p:nvSpPr>
        <p:spPr>
          <a:xfrm>
            <a:off x="685800" y="2651760"/>
            <a:ext cx="813816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D1D5DB"/>
                </a:solidFill>
              </a:rPr>
              <a:t>Mapa curricular completo com modulos.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9235440" y="6126480"/>
            <a:ext cx="2560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C4B5FD"/>
                </a:solidFill>
              </a:rPr>
              <a:t>Categoria: Produto</a:t>
            </a:r>
            <a:endParaRPr lang="en-US" sz="1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11182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256032"/>
          </a:xfrm>
          <a:prstGeom prst="rect">
            <a:avLst/>
          </a:prstGeom>
          <a:solidFill>
            <a:srgbClr val="7C3AED"/>
          </a:solidFill>
          <a:ln w="12700">
            <a:solidFill>
              <a:srgbClr val="7C3AED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457200" y="960120"/>
            <a:ext cx="82296" cy="5349240"/>
          </a:xfrm>
          <a:prstGeom prst="rect">
            <a:avLst/>
          </a:prstGeom>
          <a:solidFill>
            <a:srgbClr val="A78BFA"/>
          </a:solidFill>
          <a:ln w="12700">
            <a:solidFill>
              <a:srgbClr val="A78BFA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658368" y="393192"/>
            <a:ext cx="1078992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EDE9FE"/>
                </a:solidFill>
              </a:rPr>
              <a:t>Estrutura de Curso</a:t>
            </a:r>
            <a:endParaRPr lang="en-US" sz="1700" dirty="0"/>
          </a:p>
        </p:txBody>
      </p:sp>
      <p:sp>
        <p:nvSpPr>
          <p:cNvPr id="5" name="Text 3"/>
          <p:cNvSpPr/>
          <p:nvPr/>
        </p:nvSpPr>
        <p:spPr>
          <a:xfrm>
            <a:off x="685800" y="1078992"/>
            <a:ext cx="10972800" cy="5303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dirty="0">
                <a:solidFill>
                  <a:srgbClr val="E5E7EB"/>
                </a:solidFill>
              </a:rPr>
              <a:t>Estrutura de Curso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E5E7EB"/>
                </a:solidFill>
              </a:rPr>
              <a:t>Modulo 1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E5E7EB"/>
                </a:solidFill>
              </a:rPr>
              <a:t>Modulo 2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E5E7EB"/>
                </a:solidFill>
              </a:rPr>
              <a:t>Modulo 3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E5E7EB"/>
                </a:solidFill>
              </a:rPr>
              <a:t>Modulo 4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E5E7EB"/>
                </a:solidFill>
              </a:rPr>
              <a:t>Modulo 5</a:t>
            </a:r>
            <a:endParaRPr lang="en-US" sz="1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5" baseType="lpstr">
      <vt:lpstr>Arial</vt:lpstr>
      <vt:lpstr>Calibri</vt:lpstr>
      <vt:lpstr>Office Theme</vt:lpstr>
      <vt:lpstr>Slide 1</vt:lpstr>
      <vt:lpstr>Slide 2</vt:lpstr>
    </vt:vector>
  </TitlesOfParts>
  <Company>Capte.ia.br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Estrutura de Curso</dc:title>
  <dc:subject>Mapa curricular completo com modulos.</dc:subject>
  <dc:creator>Capte.ia.br</dc:creator>
  <cp:lastModifiedBy>Capte.ia.br</cp:lastModifiedBy>
  <cp:revision>1</cp:revision>
  <dcterms:created xsi:type="dcterms:W3CDTF">2026-08-15T05:58:24Z</dcterms:created>
  <dcterms:modified xsi:type="dcterms:W3CDTF">2026-08-15T05:58:24Z</dcterms:modified>
</cp:coreProperties>
</file>