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E-book EPUB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Conteudo base em markdown pronto para conversao EPUB.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E-book EPUB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E-book
Capitulo 1 - Fundamentos
[Conteudo]
Capitulo 2 - Estrategia
[Conteudo]
Capitulo 3 - Execucao
[Conteudo]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E-book EPUB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Capitulo 4 - Escala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[Conteudo]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Capitulo 5 - Plano 30 dias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[Conteudo]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E-book EPUB</dc:title>
  <dc:subject>Conteudo base em markdown pronto para conversao EPUB.</dc:subject>
  <dc:creator>Capte.ia.br</dc:creator>
  <cp:lastModifiedBy>Capte.ia.br</cp:lastModifiedBy>
  <cp:revision>1</cp:revision>
  <dcterms:created xsi:type="dcterms:W3CDTF">2026-06-14T04:11:29Z</dcterms:created>
  <dcterms:modified xsi:type="dcterms:W3CDTF">2026-06-14T04:11:29Z</dcterms:modified>
</cp:coreProperties>
</file>