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Documento Word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Versao editavel para DOCX.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Conteudo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Documento Word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Documento Base
Titulo: [TITULO]
Autor: [AUTOR]
Resumo executivo
[RESUMO]
Conteudo principal
[CONTEUDO]
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Documento Word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Conclusao e CTA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[CTA]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Documento Word</dc:title>
  <dc:subject>Versao editavel para DOCX.</dc:subject>
  <dc:creator>Capte.ia.br</dc:creator>
  <cp:lastModifiedBy>Capte.ia.br</cp:lastModifiedBy>
  <cp:revision>1</cp:revision>
  <dcterms:created xsi:type="dcterms:W3CDTF">2026-06-14T04:08:55Z</dcterms:created>
  <dcterms:modified xsi:type="dcterms:W3CDTF">2026-06-14T04:08:55Z</dcterms:modified>
</cp:coreProperties>
</file>