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Checklist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Checklist operacional para lancamento.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Conteudo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Checklist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Checklist de Lancamento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[ ] Oferta definida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[ ] Avatar validado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[ ] Landing page no ar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[ ] Checkout configurado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[ ] Sequencia de emails pronta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[ ] Criativos publicados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[ ] Dashboard de metricas ativo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Checklist</dc:title>
  <dc:subject>Checklist operacional para lancamento.</dc:subject>
  <dc:creator>Capte.ia.br</dc:creator>
  <cp:lastModifiedBy>Capte.ia.br</cp:lastModifiedBy>
  <cp:revision>1</cp:revision>
  <dcterms:created xsi:type="dcterms:W3CDTF">2026-06-14T04:06:59Z</dcterms:created>
  <dcterms:modified xsi:type="dcterms:W3CDTF">2026-06-14T04:06:59Z</dcterms:modified>
</cp:coreProperties>
</file>