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731520"/>
            <a:ext cx="2011680" cy="347472"/>
          </a:xfrm>
          <a:prstGeom prst="roundRect">
            <a:avLst/>
          </a:prstGeom>
          <a:solidFill>
            <a:srgbClr val="312E81"/>
          </a:solidFill>
          <a:ln w="12700">
            <a:solidFill>
              <a:srgbClr val="312E8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68096" y="804672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4B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 MARKETING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1371600"/>
            <a:ext cx="10607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Capa do Produto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85800" y="2651760"/>
            <a:ext cx="8138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1D5DB"/>
                </a:solidFill>
              </a:rPr>
              <a:t>Brief de design + prompt pronto para gerar capa premium.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235440" y="61264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4B5FD"/>
                </a:solidFill>
              </a:rPr>
              <a:t>Categoria: Produto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Capa do Produto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Capa do Produto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Titulo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[SEU TITULO]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Subtitulo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[SEU SUBTITULO]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Prompt IA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Professional premium product cover, Brazilian Portuguese typography, dark luxury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gradient, high contrast title, modern digital product branding, 4k, studio quality.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Capa do Produto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Diretrizes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Formato: 1080x1350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Contraste forte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• Leitura mobile em 1 segundo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Capte.ia.br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Capa do Produto</dc:title>
  <dc:subject>Brief de design + prompt pronto para gerar capa premium.</dc:subject>
  <dc:creator>Capte.ia.br</dc:creator>
  <cp:lastModifiedBy>Capte.ia.br</cp:lastModifiedBy>
  <cp:revision>1</cp:revision>
  <dcterms:created xsi:type="dcterms:W3CDTF">2026-10-15T05:28:51Z</dcterms:created>
  <dcterms:modified xsi:type="dcterms:W3CDTF">2026-10-15T05:28:51Z</dcterms:modified>
</cp:coreProperties>
</file>