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 do Produto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Brief de design + prompt pronto para gerar capa premium.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Produto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Capa do Produto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Capa do Produto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Titulo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[SEU TITULO]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Subtitulo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[SEU SUBTITULO]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Prompt IA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Professional premium product cover, Brazilian Portuguese typography, dark luxury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gradient, high contrast title, modern digital product branding, 4k, studio quality.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Capa do Produto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Diretrizes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Formato: 1080x1350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Contraste forte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Leitura mobile em 1 segundo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 do Produto</dc:title>
  <dc:subject>Brief de design + prompt pronto para gerar capa premium.</dc:subject>
  <dc:creator>Capte.ia.br</dc:creator>
  <cp:lastModifiedBy>Capte.ia.br</cp:lastModifiedBy>
  <cp:revision>1</cp:revision>
  <dcterms:created xsi:type="dcterms:W3CDTF">2026-06-14T04:09:08Z</dcterms:created>
  <dcterms:modified xsi:type="dcterms:W3CDTF">2026-06-14T04:09:08Z</dcterms:modified>
</cp:coreProperties>
</file>