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notesMasterIdLst>
    <p:notesMasterId r:id="rId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5720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" y="731520"/>
            <a:ext cx="2011680" cy="347472"/>
          </a:xfrm>
          <a:prstGeom prst="roundRect">
            <a:avLst/>
          </a:prstGeom>
          <a:solidFill>
            <a:srgbClr val="312E81"/>
          </a:solidFill>
          <a:ln w="12700">
            <a:solidFill>
              <a:srgbClr val="312E8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68096" y="804672"/>
            <a:ext cx="1737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4B5F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KIT MARKETING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10607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Campanhas Anúncios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685800" y="2651760"/>
            <a:ext cx="8138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D1D5DB"/>
                </a:solidFill>
              </a:rPr>
              <a:t>Plano estratégico de anúncios para todo o funil de vendas.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9235440" y="612648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C4B5FD"/>
                </a:solidFill>
              </a:rPr>
              <a:t>Categoria: Campanha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18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960120"/>
            <a:ext cx="82296" cy="534924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93192"/>
            <a:ext cx="10789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DE9FE"/>
                </a:solidFill>
              </a:rPr>
              <a:t>Campanhas Anúncios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85800" y="1078992"/>
            <a:ext cx="10972800" cy="5303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Campanhas de Anúncios
Meta Ads
• TOFU: vídeo ou imagem com resultado aspiracional e promessa clara
• MOFU: prova social + argumento de transformação
• BOFU: oferta direta, garantia e CTA para pagina de vendas
Google Ads
• Pesquisa: headlines curtos com intenções de compra
• Display: reforço de remarketing com benefícios e provas
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118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960120"/>
            <a:ext cx="82296" cy="534924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93192"/>
            <a:ext cx="10789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DE9FE"/>
                </a:solidFill>
              </a:rPr>
              <a:t>Campanhas Anúncios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85800" y="1078992"/>
            <a:ext cx="10972800" cy="5303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Métricas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• CTR: melhora com copy teste A/B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• CPC: controle de palavras-chave e audiencia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• CPA: meta de cost per acquisition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• ROAS: comparação de receita versus investimento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Slide 1</vt:lpstr>
      <vt:lpstr>Slide 2</vt:lpstr>
      <vt:lpstr>Slide 3</vt:lpstr>
    </vt:vector>
  </TitlesOfParts>
  <Company>Capte.ia.br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Campanhas Anúncios</dc:title>
  <dc:subject>Plano estratégico de anúncios para todo o funil de vendas.</dc:subject>
  <dc:creator>Capte.ia.br</dc:creator>
  <cp:lastModifiedBy>Capte.ia.br</cp:lastModifiedBy>
  <cp:revision>1</cp:revision>
  <dcterms:created xsi:type="dcterms:W3CDTF">2026-06-14T04:20:46Z</dcterms:created>
  <dcterms:modified xsi:type="dcterms:W3CDTF">2026-06-14T04:20:46Z</dcterms:modified>
</cp:coreProperties>
</file>