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Sequência Pré-Lançamento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Plano de pré-lançamento em 5 dias para gerar curiosidade e leads.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Campanha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Sequência Pré-Lançamento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Sequencia Pre-Lancamento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Dia 1 - Promessa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Post: O que voce pode conquistar com o seu infoproduto em 30 dias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Email: Apresentacao do metodo rapido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Dia 2 - Dor comum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Story: Porque a maioria de infoprodutos nao vende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Email: O erro que voce deve evitar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Dia 3 - Solucao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Sequência Pré-Lançamento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Post: Como montar a oferta certa e a landing page que converte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Email: Passo a passo inicial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Dia 4 - Prova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Video: Depoimento real de resultado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Email: Case de cliente que acertou no lancamento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Dia 5 - Oferta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Post + Email: Ultimas vagas para acessar o kit completo com funil e criativos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Sequência Pré-Lançamento</dc:title>
  <dc:subject>Plano de pré-lançamento em 5 dias para gerar curiosidade e leads.</dc:subject>
  <dc:creator>Capte.ia.br</dc:creator>
  <cp:lastModifiedBy>Capte.ia.br</cp:lastModifiedBy>
  <cp:revision>1</cp:revision>
  <dcterms:created xsi:type="dcterms:W3CDTF">2026-06-14T04:22:29Z</dcterms:created>
  <dcterms:modified xsi:type="dcterms:W3CDTF">2026-06-14T04:22:29Z</dcterms:modified>
</cp:coreProperties>
</file>