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40080" y="731520"/>
            <a:ext cx="2011680" cy="347472"/>
          </a:xfrm>
          <a:prstGeom prst="roundRect">
            <a:avLst/>
          </a:prstGeom>
          <a:solidFill>
            <a:srgbClr val="312E81"/>
          </a:solidFill>
          <a:ln w="12700">
            <a:solidFill>
              <a:srgbClr val="312E8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68096" y="804672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4B5F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KIT MARKETING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40080" y="1371600"/>
            <a:ext cx="10607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Campanha Meta Ads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85800" y="2651760"/>
            <a:ext cx="8138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D1D5DB"/>
                </a:solidFill>
              </a:rPr>
              <a:t>Copy pronta para anúncios no Facebook e Instagram.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235440" y="612648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4B5FD"/>
                </a:solidFill>
              </a:rPr>
              <a:t>Categoria: Campanha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960120"/>
            <a:ext cx="82296" cy="53492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93192"/>
            <a:ext cx="10789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DE9FE"/>
                </a:solidFill>
              </a:rPr>
              <a:t>Campanha Meta Ads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078992"/>
            <a:ext cx="109728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Campanha Meta Ads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Anúncio 1 - Topo de Funil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Titulo: Descubra como transformar seu conhecimento em um infoproduto vendável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Texto: Se voce tem experiencia no seu nicho, esta hora é de lançar um produto digital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com conversoes reais. Veja como montar sua oferta e capturar leads em 7 dias.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CTA: Quero acessar o treinamento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Anúncio 2 - Meio de Funil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Titulo: 5 sinais de que seu infoproduto esta pronto para venda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Texto: Nao basta ter um curso, precisa de promessa, copy e funil alinhados. Receba o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960120"/>
            <a:ext cx="82296" cy="53492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93192"/>
            <a:ext cx="10789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DE9FE"/>
                </a:solidFill>
              </a:rPr>
              <a:t>Campanha Meta Ads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078992"/>
            <a:ext cx="109728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checklist para estruturar sua oferta com IA.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CTA: Baixar checklist gratis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Anúncio 3 - Fundo de Funil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Titulo: Ultimas vagas para lancar seu infoproduto com acompanhamento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Texto: Garanta acesso ao curso completo com templates, pagina, funil e campanha prontos.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Comece hoje e venda sua primeira turma.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CTA: Quero entrar agora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Capte.ia.br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Campanha Meta Ads</dc:title>
  <dc:subject>Copy pronta para anúncios no Facebook e Instagram.</dc:subject>
  <dc:creator>Capte.ia.br</dc:creator>
  <cp:lastModifiedBy>Capte.ia.br</cp:lastModifiedBy>
  <cp:revision>1</cp:revision>
  <dcterms:created xsi:type="dcterms:W3CDTF">2026-08-15T05:57:57Z</dcterms:created>
  <dcterms:modified xsi:type="dcterms:W3CDTF">2026-08-15T05:57:57Z</dcterms:modified>
</cp:coreProperties>
</file>