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Campanha Meta Ads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Copy pronta para anúncios no Facebook e Instagram.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Campanha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Campanha Meta Ads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Campanha Meta Ads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Anúncio 1 - Topo de Funil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Titulo: Descubra como transformar seu conhecimento em um infoproduto vendável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Texto: Se voce tem experiencia no seu nicho, esta hora é de lançar um produto digital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com conversoes reais. Veja como montar sua oferta e capturar leads em 7 dias.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CTA: Quero acessar o treinamento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Anúncio 2 - Meio de Funil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Titulo: 5 sinais de que seu infoproduto esta pronto para venda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Texto: Nao basta ter um curso, precisa de promessa, copy e funil alinhados. Receba o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Campanha Meta Ads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checklist para estruturar sua oferta com IA.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CTA: Baixar checklist gratis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Anúncio 3 - Fundo de Funil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Titulo: Ultimas vagas para lancar seu infoproduto com acompanhamento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Texto: Garanta acesso ao curso completo com templates, pagina, funil e campanha prontos.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Comece hoje e venda sua primeira turma.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CTA: Quero entrar agora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Campanha Meta Ads</dc:title>
  <dc:subject>Copy pronta para anúncios no Facebook e Instagram.</dc:subject>
  <dc:creator>Capte.ia.br</dc:creator>
  <cp:lastModifiedBy>Capte.ia.br</cp:lastModifiedBy>
  <cp:revision>1</cp:revision>
  <dcterms:created xsi:type="dcterms:W3CDTF">2026-06-14T04:20:49Z</dcterms:created>
  <dcterms:modified xsi:type="dcterms:W3CDTF">2026-06-14T04:20:49Z</dcterms:modified>
</cp:coreProperties>
</file>