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Campanha Google Ads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Linhas de anúncio para pesquisa e remarketing no Google.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Campanha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Google Ads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Campanha Google Ads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Pesquisa - Palavras-chave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criar infoproduto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vender curso online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como montar funil de vendas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Anúncio 1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 1: Como criar seu infoproduto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 2: Modelo pronto de funil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Descricao: Use IA para criar landing page, oferta e campanha em minutos. Acesse o kit de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Google Ads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marketing completo.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Remarketing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 1: Pronto para lancar?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 2: Seu curso digital pode vender ja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Descricao: Volte para receber o material completo de criacao e divulgacao.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Extensoes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Sitelinks: Workshop Gratis, Ebook de Estrategia, Checkout Seguro, Garantia 7 dias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 Google Ads</dc:title>
  <dc:subject>Linhas de anúncio para pesquisa e remarketing no Google.</dc:subject>
  <dc:creator>Capte.ia.br</dc:creator>
  <cp:lastModifiedBy>Capte.ia.br</cp:lastModifiedBy>
  <cp:revision>1</cp:revision>
  <dcterms:created xsi:type="dcterms:W3CDTF">2026-06-14T04:16:53Z</dcterms:created>
  <dcterms:modified xsi:type="dcterms:W3CDTF">2026-06-14T04:16:53Z</dcterms:modified>
</cp:coreProperties>
</file>