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40080" y="731520"/>
            <a:ext cx="2011680" cy="347472"/>
          </a:xfrm>
          <a:prstGeom prst="roundRect">
            <a:avLst/>
          </a:prstGeom>
          <a:solidFill>
            <a:srgbClr val="312E81"/>
          </a:solidFill>
          <a:ln w="12700">
            <a:solidFill>
              <a:srgbClr val="312E8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68096" y="804672"/>
            <a:ext cx="1737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4B5F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KIT MARKETING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640080" y="1371600"/>
            <a:ext cx="106070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Campanha Google Ads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685800" y="2651760"/>
            <a:ext cx="8138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D1D5DB"/>
                </a:solidFill>
              </a:rPr>
              <a:t>Linhas de anúncio para pesquisa e remarketing no Google.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235440" y="612648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4B5FD"/>
                </a:solidFill>
              </a:rPr>
              <a:t>Categoria: Campanha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118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57200" y="960120"/>
            <a:ext cx="82296" cy="5349240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393192"/>
            <a:ext cx="10789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DE9FE"/>
                </a:solidFill>
              </a:rPr>
              <a:t>Campanha Google Ads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685800" y="1078992"/>
            <a:ext cx="1097280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Campanha Google Ads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Pesquisa - Palavras-chave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• criar infoproduto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• vender curso online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• como montar funil de vendas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Anúncio 1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Titulo 1: Como criar seu infoproduto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Titulo 2: Modelo pronto de funil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Descricao: Use IA para criar landing page, oferta e campanha em minutos. Acesse o kit de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118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57200" y="960120"/>
            <a:ext cx="82296" cy="5349240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393192"/>
            <a:ext cx="10789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DE9FE"/>
                </a:solidFill>
              </a:rPr>
              <a:t>Campanha Google Ads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685800" y="1078992"/>
            <a:ext cx="1097280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marketing completo.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Remarketing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Titulo 1: Pronto para lancar?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Titulo 2: Seu curso digital pode vender ja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Descricao: Volte para receber o material completo de criacao e divulgacao.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Extensoes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• Sitelinks: Workshop Gratis, Ebook de Estrategia, Checkout Seguro, Garantia 7 dias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Capte.ia.br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Campanha Google Ads</dc:title>
  <dc:subject>Linhas de anúncio para pesquisa e remarketing no Google.</dc:subject>
  <dc:creator>Capte.ia.br</dc:creator>
  <cp:lastModifiedBy>Capte.ia.br</cp:lastModifiedBy>
  <cp:revision>1</cp:revision>
  <dcterms:created xsi:type="dcterms:W3CDTF">2026-08-15T05:57:07Z</dcterms:created>
  <dcterms:modified xsi:type="dcterms:W3CDTF">2026-08-15T05:57:07Z</dcterms:modified>
</cp:coreProperties>
</file>