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de Abertura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Template de sequência inicial de email para converter leads em compradores.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Email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Email de Abertura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Sequencia de Email - Abertura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Email 1 - Boas-vindas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Assunto: Seu acesso ao plano completo de infoproduto esta pronto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Preheader: O primeiro passo para transformar seu conhecimento em receita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Corpo: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Olá,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Obrigado por se inscrever. Hoje voce vai ver como organizar sua ideia, criar a pagina 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montar a oferta que vende.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Email 2 - Prova e valor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Email de Abertura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Assunto: Veja como um lancamento com IA funciona na pratica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Preheader: Resultado real e metodo passo a passo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Corpo: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Compartilhamos um exemplo de aluno que conseguiu x vendas em 7 dias. Voce tambem pode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seguir este caminho.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Email 3 - Oferta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Assunto: [Nome], ultimas vagas para entrar com garantia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Preheader: Acesso imediato com templates, funil e campanha pronta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Corpo: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Se voce quer acelerar, aqui esta o caminho mais rapido para colocar seu infoproduto no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Email de Abertura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ar.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Email de Abertura</dc:title>
  <dc:subject>Template de sequência inicial de email para converter leads em compradores.</dc:subject>
  <dc:creator>Capte.ia.br</dc:creator>
  <cp:lastModifiedBy>Capte.ia.br</cp:lastModifiedBy>
  <cp:revision>1</cp:revision>
  <dcterms:created xsi:type="dcterms:W3CDTF">2026-08-15T05:58:24Z</dcterms:created>
  <dcterms:modified xsi:type="dcterms:W3CDTF">2026-08-15T05:58:24Z</dcterms:modified>
</cp:coreProperties>
</file>