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Áudio/Narração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Texto limpo para gravacao ou TTS.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Midia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Áudio/Narração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NARRACAO BASE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Hoje voce vai descobrir como [beneficio principal] em [prazo].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Mesmo que voce esteja [objecao principal], este metodo foi criado para [avatar].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No final, voce tera um plano claro para [resultado].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Áudio/Narração</dc:title>
  <dc:subject>Texto limpo para gravacao ou TTS.</dc:subject>
  <dc:creator>Capte.ia.br</dc:creator>
  <cp:lastModifiedBy>Capte.ia.br</cp:lastModifiedBy>
  <cp:revision>1</cp:revision>
  <dcterms:created xsi:type="dcterms:W3CDTF">2026-06-14T04:15:02Z</dcterms:created>
  <dcterms:modified xsi:type="dcterms:W3CDTF">2026-06-14T04:15:02Z</dcterms:modified>
</cp:coreProperties>
</file>